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69A0CB">
                <a:alpha val="100000"/>
              </a:srgbClr>
            </a:gs>
            <a:gs pos="100000">
              <a:srgbClr val="F5F8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2068" y="550825"/>
            <a:ext cx="6532009" cy="5011317"/>
          </a:xfrm>
          <a:custGeom>
            <a:avLst/>
            <a:gdLst/>
            <a:ahLst/>
            <a:cxnLst/>
            <a:rect l="l" t="t" r="r" b="b"/>
            <a:pathLst>
              <a:path w="6532009" h="5011317">
                <a:moveTo>
                  <a:pt x="0" y="0"/>
                </a:moveTo>
                <a:lnTo>
                  <a:pt x="6532010" y="0"/>
                </a:lnTo>
                <a:lnTo>
                  <a:pt x="6532010" y="5011317"/>
                </a:lnTo>
                <a:lnTo>
                  <a:pt x="0" y="5011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310947" y="0"/>
            <a:ext cx="3666107" cy="3461133"/>
          </a:xfrm>
          <a:custGeom>
            <a:avLst/>
            <a:gdLst/>
            <a:ahLst/>
            <a:cxnLst/>
            <a:rect l="l" t="t" r="r" b="b"/>
            <a:pathLst>
              <a:path w="3666107" h="3461133">
                <a:moveTo>
                  <a:pt x="0" y="0"/>
                </a:moveTo>
                <a:lnTo>
                  <a:pt x="3666106" y="0"/>
                </a:lnTo>
                <a:lnTo>
                  <a:pt x="3666106" y="3461133"/>
                </a:lnTo>
                <a:lnTo>
                  <a:pt x="0" y="34611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Anastazja Katan</dc:creator>
  <cp:lastModifiedBy>Anastazja Katan</cp:lastModifiedBy>
  <cp:revision>2</cp:revision>
  <dcterms:created xsi:type="dcterms:W3CDTF">2006-08-16T00:00:00Z</dcterms:created>
  <dcterms:modified xsi:type="dcterms:W3CDTF">2025-09-01T08:41:51Z</dcterms:modified>
  <dc:identifier>DAGxuGsLhyE</dc:identifier>
</cp:coreProperties>
</file>